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sldIdLst>
    <p:sldId id="256" r:id="rId2"/>
    <p:sldId id="257" r:id="rId3"/>
    <p:sldId id="265" r:id="rId4"/>
    <p:sldId id="258" r:id="rId5"/>
    <p:sldId id="259" r:id="rId6"/>
    <p:sldId id="267" r:id="rId7"/>
    <p:sldId id="260" r:id="rId8"/>
    <p:sldId id="269" r:id="rId9"/>
    <p:sldId id="261" r:id="rId10"/>
    <p:sldId id="268" r:id="rId11"/>
    <p:sldId id="262" r:id="rId12"/>
    <p:sldId id="270" r:id="rId13"/>
    <p:sldId id="263" r:id="rId14"/>
    <p:sldId id="271" r:id="rId15"/>
    <p:sldId id="266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cs-CZ" sz="24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EF33800A-5D6D-4312-B3F9-6F6DAE957724}" type="slidenum">
              <a:rPr lang="cs-CZ"/>
              <a:pPr/>
              <a:t>‹#›</a:t>
            </a:fld>
            <a:endParaRPr lang="cs-CZ"/>
          </a:p>
        </p:txBody>
      </p: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cs-CZ" sz="2400"/>
            </a:p>
          </p:txBody>
        </p:sp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cs-CZ" sz="2400"/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29710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B3620-DC41-4216-A021-981EE26892B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5573F-AFFB-43E4-A8FA-1A9CE337AE1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21642-C9EB-43DD-968A-85DB7FCCCA4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09AA1-B6AA-42E2-94D0-DBF4FB04196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E56ED-6C34-4686-9737-D9D08F67589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25E06-80E6-4DCB-A651-91321B34E02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46B74-D442-45A4-AAC7-AB698686B5A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02F4D-1292-4228-8AD1-10B87A20050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452DD-0009-46DB-9CBB-CA44183505B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30993-FACA-4CBD-A9D2-CB21D865DC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cs-CZ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cs-CZ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28EFEDDD-C3D3-405E-AB3C-5DAE9E2738A1}" type="slidenum">
              <a:rPr lang="cs-CZ"/>
              <a:pPr/>
              <a:t>‹#›</a:t>
            </a:fld>
            <a:endParaRPr lang="cs-CZ"/>
          </a:p>
        </p:txBody>
      </p:sp>
      <p:grpSp>
        <p:nvGrpSpPr>
          <p:cNvPr id="28679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cs-CZ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Antarcitc_ozone_layer_2006_09_24.jpg" TargetMode="External"/><Relationship Id="rId7" Type="http://schemas.openxmlformats.org/officeDocument/2006/relationships/hyperlink" Target="http://en.wikipedia.org/wiki/File:Earth_internal_structure.png" TargetMode="External"/><Relationship Id="rId2" Type="http://schemas.openxmlformats.org/officeDocument/2006/relationships/hyperlink" Target="http://en.wikipedia.org/wiki/File:The_Earth_seen_from_Apollo_1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Matterhorn_Riffelsee_2005-06-11.jpg" TargetMode="External"/><Relationship Id="rId5" Type="http://schemas.openxmlformats.org/officeDocument/2006/relationships/hyperlink" Target="http://en.wikipedia.org/wiki/File:Clouds_over_the_Atlantic_Ocean.jpg" TargetMode="External"/><Relationship Id="rId4" Type="http://schemas.openxmlformats.org/officeDocument/2006/relationships/hyperlink" Target="http://en.wikipedia.org/wiki/File:RayBanAviator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    Stavba zemského tělesa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                         Přírodopis 9.roč.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02" name="Picture 2" descr="File:Clouds over the Atlantic Oc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620000" cy="5095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Ostatní sféry Země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kamenný obal Země – </a:t>
            </a:r>
            <a:r>
              <a:rPr lang="cs-CZ">
                <a:solidFill>
                  <a:schemeClr val="bg2"/>
                </a:solidFill>
              </a:rPr>
              <a:t>litosféra</a:t>
            </a:r>
          </a:p>
          <a:p>
            <a:r>
              <a:rPr lang="cs-CZ"/>
              <a:t>půdní obal Země – </a:t>
            </a:r>
            <a:r>
              <a:rPr lang="cs-CZ">
                <a:solidFill>
                  <a:schemeClr val="bg2"/>
                </a:solidFill>
              </a:rPr>
              <a:t>pedosféra</a:t>
            </a:r>
          </a:p>
          <a:p>
            <a:r>
              <a:rPr lang="cs-CZ"/>
              <a:t>živý obal Země – </a:t>
            </a:r>
            <a:r>
              <a:rPr lang="cs-CZ">
                <a:solidFill>
                  <a:schemeClr val="bg2"/>
                </a:solidFill>
              </a:rPr>
              <a:t>biosféra </a:t>
            </a:r>
            <a:r>
              <a:rPr lang="cs-CZ"/>
              <a:t>(živočichové, rostliny)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4276" name="Picture 4" descr="File:Matterhorn Riffelsee 2005-06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764704"/>
            <a:ext cx="37719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Složení Země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2"/>
                </a:solidFill>
              </a:rPr>
              <a:t>zemská kůra</a:t>
            </a:r>
            <a:r>
              <a:rPr lang="cs-CZ"/>
              <a:t> – tvoří pevný obal Země o síle 70-100 km</a:t>
            </a:r>
          </a:p>
          <a:p>
            <a:r>
              <a:rPr lang="cs-CZ">
                <a:solidFill>
                  <a:schemeClr val="bg2"/>
                </a:solidFill>
              </a:rPr>
              <a:t>zemský plášť </a:t>
            </a:r>
            <a:r>
              <a:rPr lang="cs-CZ"/>
              <a:t>– sahá do hloubky 2 900 km</a:t>
            </a:r>
          </a:p>
          <a:p>
            <a:r>
              <a:rPr lang="cs-CZ">
                <a:solidFill>
                  <a:schemeClr val="bg2"/>
                </a:solidFill>
              </a:rPr>
              <a:t>střed Země </a:t>
            </a:r>
            <a:r>
              <a:rPr lang="cs-CZ"/>
              <a:t>– tvoří ho rozžhavené kapalné jádro o teplotě 5-6 tisíc stupňů Celsia</a:t>
            </a:r>
            <a:endParaRPr lang="cs-CZ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 descr="File:Earth internal stru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552728" cy="4098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1200" dirty="0" smtClean="0"/>
              <a:t>obr. č. 1 </a:t>
            </a:r>
            <a:r>
              <a:rPr lang="en-US" sz="1200" dirty="0" smtClean="0"/>
              <a:t>[</a:t>
            </a:r>
            <a:r>
              <a:rPr lang="cs-CZ" sz="1200" dirty="0" smtClean="0"/>
              <a:t>2012-10-15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http://en.wikipedia.org/wiki/File:The_Earth_seen_from_Apollo_17.jpg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2 </a:t>
            </a:r>
            <a:r>
              <a:rPr lang="en-US" sz="1200" dirty="0" smtClean="0"/>
              <a:t>[</a:t>
            </a:r>
            <a:r>
              <a:rPr lang="cs-CZ" sz="1200" dirty="0" smtClean="0"/>
              <a:t>2012-10-15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  <a:endParaRPr lang="cs-CZ" sz="1200" dirty="0"/>
          </a:p>
          <a:p>
            <a:pPr>
              <a:buNone/>
            </a:pPr>
            <a:r>
              <a:rPr lang="cs-CZ" sz="1200" dirty="0" smtClean="0">
                <a:hlinkClick r:id="rId3"/>
              </a:rPr>
              <a:t>http://cs.wikipedia.org/wiki/Soubor:Antarcitc_ozone_layer_2006_09_24.jpg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3 </a:t>
            </a:r>
            <a:r>
              <a:rPr lang="en-US" sz="1200" dirty="0" smtClean="0"/>
              <a:t>[</a:t>
            </a:r>
            <a:r>
              <a:rPr lang="cs-CZ" sz="1200" dirty="0" smtClean="0"/>
              <a:t>2012-10-15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4"/>
              </a:rPr>
              <a:t>http://en.wikipedia.org/wiki/File:RayBanAviator.jpg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4 </a:t>
            </a:r>
            <a:r>
              <a:rPr lang="en-US" sz="1200" dirty="0" smtClean="0"/>
              <a:t>[</a:t>
            </a:r>
            <a:r>
              <a:rPr lang="cs-CZ" sz="1200" dirty="0" smtClean="0"/>
              <a:t>2012-10-15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5"/>
              </a:rPr>
              <a:t>http://en.wikipedia.org/wiki/File:Clouds_over_the_Atlantic_Ocean.jpg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5 </a:t>
            </a:r>
            <a:r>
              <a:rPr lang="en-US" sz="1200" dirty="0" smtClean="0"/>
              <a:t>[</a:t>
            </a:r>
            <a:r>
              <a:rPr lang="cs-CZ" sz="1200" dirty="0" smtClean="0"/>
              <a:t>2012-10-15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6"/>
              </a:rPr>
              <a:t>http://en.wikipedia.org/wiki/File:Matterhorn_Riffelsee_2005-06-11.jpg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6 </a:t>
            </a:r>
            <a:r>
              <a:rPr lang="en-US" sz="1200" dirty="0" smtClean="0"/>
              <a:t>[</a:t>
            </a:r>
            <a:r>
              <a:rPr lang="cs-CZ" sz="1200" dirty="0" smtClean="0"/>
              <a:t>2012-10-15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7"/>
              </a:rPr>
              <a:t>http://en.wikipedia.org/wiki/File:Earth_internal_structure.png</a:t>
            </a:r>
            <a:endParaRPr lang="cs-CZ" sz="1200" dirty="0"/>
          </a:p>
          <a:p>
            <a:pPr>
              <a:buNone/>
            </a:pPr>
            <a:endParaRPr lang="cs-CZ" sz="1200" dirty="0" smtClean="0"/>
          </a:p>
          <a:p>
            <a:pPr>
              <a:buNone/>
            </a:pPr>
            <a:endParaRPr lang="cs-CZ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   Povrch Země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Povrch Země je 510 milionů km2</a:t>
            </a:r>
          </a:p>
          <a:p>
            <a:r>
              <a:rPr lang="cs-CZ"/>
              <a:t>70 % zemského povrchu zaujímá moře</a:t>
            </a:r>
          </a:p>
          <a:p>
            <a:r>
              <a:rPr lang="cs-CZ"/>
              <a:t>30 % zemského povrchu tvoří pevnina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7890" name="Picture 2" descr="File:The Earth seen from Apollo 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4"/>
            <a:ext cx="5705475" cy="570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/>
              <a:t>          Vzdušný obal Země-atmosféra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Kolem Země se rozprostírá vzdušný obal, který se nazývá </a:t>
            </a:r>
            <a:r>
              <a:rPr lang="cs-CZ">
                <a:solidFill>
                  <a:schemeClr val="bg2"/>
                </a:solidFill>
              </a:rPr>
              <a:t>atmosféra</a:t>
            </a:r>
            <a:r>
              <a:rPr lang="cs-CZ"/>
              <a:t>, je do výše asi </a:t>
            </a:r>
          </a:p>
          <a:p>
            <a:pPr>
              <a:buFont typeface="Wingdings" pitchFamily="2" charset="2"/>
              <a:buNone/>
            </a:pPr>
            <a:r>
              <a:rPr lang="cs-CZ"/>
              <a:t>    1 000 km</a:t>
            </a:r>
          </a:p>
          <a:p>
            <a:pPr>
              <a:buFont typeface="Wingdings" pitchFamily="2" charset="2"/>
              <a:buNone/>
            </a:pPr>
            <a:r>
              <a:rPr lang="cs-CZ"/>
              <a:t>Atmosféru tvoří: dusík, kyslík, vzácné plyny, oxid uhličitý, vodní pára a prachové částice</a:t>
            </a:r>
          </a:p>
          <a:p>
            <a:pPr>
              <a:buFont typeface="Wingdings" pitchFamily="2" charset="2"/>
              <a:buNone/>
            </a:pPr>
            <a:r>
              <a:rPr lang="cs-CZ"/>
              <a:t>Z kyslíku v atmosféře vzniká </a:t>
            </a:r>
            <a:r>
              <a:rPr lang="cs-CZ">
                <a:solidFill>
                  <a:schemeClr val="bg2"/>
                </a:solidFill>
              </a:rPr>
              <a:t>ozon</a:t>
            </a:r>
            <a:r>
              <a:rPr lang="cs-CZ"/>
              <a:t>. Ten se hromadí asi 15-35 km nad povrchem Země a vytváří </a:t>
            </a:r>
            <a:r>
              <a:rPr lang="cs-CZ">
                <a:solidFill>
                  <a:schemeClr val="bg2"/>
                </a:solidFill>
              </a:rPr>
              <a:t>ozonovou vrstvu.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ozonová vrstva nás chrání před škodlivým ultrafialovým zářením (UV-záření)</a:t>
            </a:r>
          </a:p>
          <a:p>
            <a:pPr>
              <a:buFont typeface="Wingdings" pitchFamily="2" charset="2"/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5" descr="Soubor:Antarcitc ozone layer 2006 09 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24744"/>
            <a:ext cx="5301208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/>
              <a:t>Význam atmosféry pro život na Zemi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chrání nás před dopadajícími meteority</a:t>
            </a:r>
          </a:p>
          <a:p>
            <a:r>
              <a:rPr lang="cs-CZ"/>
              <a:t>obsahuje kyslík –bez něj by nebylo života</a:t>
            </a:r>
          </a:p>
          <a:p>
            <a:r>
              <a:rPr lang="cs-CZ"/>
              <a:t>reguluje teplotu na Zemi</a:t>
            </a:r>
          </a:p>
          <a:p>
            <a:r>
              <a:rPr lang="cs-CZ"/>
              <a:t>zachycuje velkou část škodlivého UV-záření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3250" name="Picture 2" descr="File:RayBanAvia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7620000" cy="4467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Vodní obal země - hydrosféra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zabírá více než 2/3 zemského povrchu</a:t>
            </a:r>
          </a:p>
          <a:p>
            <a:r>
              <a:rPr lang="cs-CZ"/>
              <a:t>tvoří je oceány, moře, řeky, vodní nádrže</a:t>
            </a:r>
          </a:p>
          <a:p>
            <a:pPr>
              <a:buFont typeface="Wingdings" pitchFamily="2" charset="2"/>
              <a:buNone/>
            </a:pPr>
            <a:r>
              <a:rPr lang="cs-CZ">
                <a:solidFill>
                  <a:schemeClr val="bg2"/>
                </a:solidFill>
              </a:rPr>
              <a:t>Význam hydrosféry</a:t>
            </a:r>
            <a:r>
              <a:rPr lang="cs-CZ"/>
              <a:t>:</a:t>
            </a:r>
          </a:p>
          <a:p>
            <a:pPr>
              <a:buFont typeface="Wingdings" pitchFamily="2" charset="2"/>
              <a:buNone/>
            </a:pPr>
            <a:r>
              <a:rPr lang="cs-CZ"/>
              <a:t>1.voda je jedna ze základních podmínek života</a:t>
            </a:r>
          </a:p>
          <a:p>
            <a:pPr>
              <a:buFont typeface="Wingdings" pitchFamily="2" charset="2"/>
              <a:buNone/>
            </a:pPr>
            <a:r>
              <a:rPr lang="cs-CZ"/>
              <a:t>2.ve vodě žije mnoho druhů rostlin a živočichů</a:t>
            </a:r>
          </a:p>
          <a:p>
            <a:pPr>
              <a:buFont typeface="Wingdings" pitchFamily="2" charset="2"/>
              <a:buNone/>
            </a:pPr>
            <a:r>
              <a:rPr lang="cs-CZ"/>
              <a:t>3.v prvních oceánech pravděpodobně vznikl život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vadrant">
  <a:themeElements>
    <a:clrScheme name="Kv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Kv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v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73</TotalTime>
  <Words>352</Words>
  <Application>Microsoft Office PowerPoint</Application>
  <PresentationFormat>Předvádění na obrazovce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Kvadrant</vt:lpstr>
      <vt:lpstr>    Stavba zemského tělesa</vt:lpstr>
      <vt:lpstr>                 Povrch Země</vt:lpstr>
      <vt:lpstr>Prezentace aplikace PowerPoint</vt:lpstr>
      <vt:lpstr>          Vzdušný obal Země-atmosféra</vt:lpstr>
      <vt:lpstr>Prezentace aplikace PowerPoint</vt:lpstr>
      <vt:lpstr>Prezentace aplikace PowerPoint</vt:lpstr>
      <vt:lpstr>Význam atmosféry pro život na Zemi</vt:lpstr>
      <vt:lpstr>Prezentace aplikace PowerPoint</vt:lpstr>
      <vt:lpstr>Vodní obal země - hydrosféra</vt:lpstr>
      <vt:lpstr>Prezentace aplikace PowerPoint</vt:lpstr>
      <vt:lpstr>         Ostatní sféry Země</vt:lpstr>
      <vt:lpstr>Prezentace aplikace PowerPoint</vt:lpstr>
      <vt:lpstr>              Složení Země</vt:lpstr>
      <vt:lpstr>Prezentace aplikace PowerPoint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Stavba zemského tělesa</dc:title>
  <dc:creator>pc</dc:creator>
  <cp:lastModifiedBy>user</cp:lastModifiedBy>
  <cp:revision>8</cp:revision>
  <dcterms:created xsi:type="dcterms:W3CDTF">2012-10-14T14:48:46Z</dcterms:created>
  <dcterms:modified xsi:type="dcterms:W3CDTF">2012-10-16T02:25:48Z</dcterms:modified>
</cp:coreProperties>
</file>